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6" r:id="rId3"/>
    <p:sldId id="256" r:id="rId4"/>
    <p:sldId id="295" r:id="rId5"/>
    <p:sldId id="297" r:id="rId6"/>
    <p:sldId id="276" r:id="rId7"/>
    <p:sldId id="277" r:id="rId8"/>
    <p:sldId id="279" r:id="rId9"/>
    <p:sldId id="280" r:id="rId10"/>
    <p:sldId id="298" r:id="rId11"/>
    <p:sldId id="283" r:id="rId12"/>
    <p:sldId id="281" r:id="rId13"/>
    <p:sldId id="299" r:id="rId14"/>
    <p:sldId id="284" r:id="rId15"/>
    <p:sldId id="282" r:id="rId16"/>
    <p:sldId id="300" r:id="rId17"/>
    <p:sldId id="286" r:id="rId18"/>
    <p:sldId id="285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86F9-3CA5-4211-A507-48B0C37EE76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9FCC8-F2EF-4790-8343-180455633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картинки к оод безопасность\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картинки к оод безопасность\bezopasnost_na_doroga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112785" cy="14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Desktop\IMG_3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9" y="656692"/>
            <a:ext cx="739282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артинки к оод безопасность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270892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теле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672408" cy="329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пожар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23486"/>
            <a:ext cx="5040559" cy="501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F:\поли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826655" cy="3550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артинки к оод безопасность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F:\теле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691" y="548680"/>
            <a:ext cx="3534710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2708920"/>
            <a:ext cx="1415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полицей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скорая помощ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6810"/>
            <a:ext cx="6624736" cy="415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артинки к оод безопасность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F:\теле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102488" cy="27809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780928"/>
            <a:ext cx="1415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ru-RU" sz="9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вр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07909"/>
            <a:ext cx="3672408" cy="5141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весёлый незн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76255"/>
            <a:ext cx="3384376" cy="480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938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:\0_87751_11cdae7d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3024336" cy="45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848571">
            <a:off x="2624928" y="4204325"/>
            <a:ext cx="118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H:\matches_PNG47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15" y="4797152"/>
            <a:ext cx="1355493" cy="13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thread_PNG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82" y="2348880"/>
            <a:ext cx="1296144" cy="13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nozhnic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1119082" cy="17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572f2c168a47e1549044382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1543">
            <a:off x="6892164" y="3205922"/>
            <a:ext cx="1152127" cy="19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письм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16732"/>
            <a:ext cx="6287850" cy="48245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773554">
            <a:off x="2930524" y="1861719"/>
            <a:ext cx="4643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приглашаем вас в страну Безопасности.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стране все жители живут по правилам,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соблюдают. А вот Незнайка попал в эту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знает, как нужно себя вести.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F:\опасные предм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285750"/>
            <a:ext cx="8890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7388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F:\%D0%BD%D0%B5%D0%B7%D0%BD%D0%B0%D0%B9%D0%BA%D0%B0 %D0%B1%D0%BB%D0%B0%D0%B3%D0%BE%D0%B4%D0%B0%D1%80%D0%B8%D1%82 %D0%B4%D0%B5%D1%82%D0%B5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F:\%D0%BD%D0%B5%D0%B7%D0%BD%D0%B0%D0%B9%D0%BA%D0%B0 %D0%B1%D0%BB%D0%B0%D0%B3%D0%BE%D0%B4%D0%B0%D1%80%D0%B8%D1%82 %D0%B4%D0%B5%D1%82%D0%B5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C:\Users\1\Desktop\%D0%BD%D0%B5%D0%B7%D0%BD%D0%B0%D0%B9%D0%BA%D0%B0 %D0%B1%D0%BB%D0%B0%D0%B3%D0%BE%D0%B4%D0%B0%D1%80%D0%B8%D1%82 %D0%B4%D0%B5%D1%82%D0%B5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F:\незнайка благодарит дет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4167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15200" cy="5486400"/>
          </a:xfrm>
          <a:prstGeom prst="rect">
            <a:avLst/>
          </a:prstGeom>
          <a:noFill/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1331640" y="5805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IMG_3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6692"/>
            <a:ext cx="739282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\Downloads\h945kizq-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620688"/>
            <a:ext cx="7293120" cy="5632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:\BB7FC6965A4F9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4" y="1196752"/>
            <a:ext cx="74699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2843805" y="4445556"/>
            <a:ext cx="3600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БЕЗОПАСНОСТИ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артинки к оод безопасность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hello_html_2f342ab.jpg"/>
          <p:cNvPicPr>
            <a:picLocks noChangeAspect="1" noChangeArrowheads="1"/>
          </p:cNvPicPr>
          <p:nvPr/>
        </p:nvPicPr>
        <p:blipFill rotWithShape="1">
          <a:blip r:embed="rId3" cstate="print"/>
          <a:srcRect r="1656" b="9816"/>
          <a:stretch/>
        </p:blipFill>
        <p:spPr bwMode="auto">
          <a:xfrm>
            <a:off x="1006784" y="555162"/>
            <a:ext cx="7188634" cy="5059426"/>
          </a:xfrm>
          <a:prstGeom prst="rect">
            <a:avLst/>
          </a:prstGeom>
          <a:noFill/>
        </p:spPr>
      </p:pic>
      <p:pic>
        <p:nvPicPr>
          <p:cNvPr id="1028" name="Picture 4" descr="F:\картинки к оод безопасность\незнай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2855240" cy="24317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светоф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3527"/>
            <a:ext cx="7056784" cy="545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F: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картинки к оод безопасность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2863842" cy="1368152"/>
          </a:xfrm>
          <a:prstGeom prst="rect">
            <a:avLst/>
          </a:prstGeom>
          <a:noFill/>
        </p:spPr>
      </p:pic>
      <p:pic>
        <p:nvPicPr>
          <p:cNvPr id="8" name="Picture 3" descr="F:\поли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1224136" cy="572920"/>
          </a:xfrm>
          <a:prstGeom prst="rect">
            <a:avLst/>
          </a:prstGeom>
          <a:noFill/>
        </p:spPr>
      </p:pic>
      <p:pic>
        <p:nvPicPr>
          <p:cNvPr id="2051" name="Picture 3" descr="F:\картинки к оод безопасность\скорая помощ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4664"/>
            <a:ext cx="1187624" cy="744940"/>
          </a:xfrm>
          <a:prstGeom prst="rect">
            <a:avLst/>
          </a:prstGeom>
          <a:noFill/>
        </p:spPr>
      </p:pic>
      <p:pic>
        <p:nvPicPr>
          <p:cNvPr id="4" name="Picture 2" descr="H:\картинки к оод безопасность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052"/>
            <a:ext cx="1228725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спецтра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86775" cy="6324600"/>
          </a:xfrm>
          <a:prstGeom prst="rect">
            <a:avLst/>
          </a:prstGeom>
          <a:noFill/>
        </p:spPr>
      </p:pic>
      <p:pic>
        <p:nvPicPr>
          <p:cNvPr id="6" name="Picture 3" descr="F:\поли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4320480" cy="2273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картинки к оод безопасность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046" y="1340768"/>
            <a:ext cx="723497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43</Words>
  <Application>Microsoft Office PowerPoint</Application>
  <PresentationFormat>Экран (4:3)</PresentationFormat>
  <Paragraphs>10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</vt:lpstr>
      <vt:lpstr>Презентация PowerPoint</vt:lpstr>
    </vt:vector>
  </TitlesOfParts>
  <Company>AlexSoft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Администратор</cp:lastModifiedBy>
  <cp:revision>43</cp:revision>
  <dcterms:created xsi:type="dcterms:W3CDTF">2019-12-01T07:30:38Z</dcterms:created>
  <dcterms:modified xsi:type="dcterms:W3CDTF">2019-12-04T10:58:17Z</dcterms:modified>
</cp:coreProperties>
</file>